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19"/>
  </p:notesMasterIdLst>
  <p:sldIdLst>
    <p:sldId id="256" r:id="rId5"/>
    <p:sldId id="2146847054" r:id="rId6"/>
    <p:sldId id="262" r:id="rId7"/>
    <p:sldId id="265" r:id="rId8"/>
    <p:sldId id="266" r:id="rId9"/>
    <p:sldId id="267" r:id="rId10"/>
    <p:sldId id="2146847058" r:id="rId11"/>
    <p:sldId id="2146847057" r:id="rId12"/>
    <p:sldId id="2146847056" r:id="rId13"/>
    <p:sldId id="268" r:id="rId14"/>
    <p:sldId id="2146847059" r:id="rId15"/>
    <p:sldId id="2146847055" r:id="rId16"/>
    <p:sldId id="269" r:id="rId17"/>
    <p:sldId id="25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2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4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01-10-2025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10/1/2025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10/1/2025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10/1/2025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10/1/2025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10/1/2025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10/1/2025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10/1/2025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10/1/2025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10/1/2025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A64E4D-8DED-7830-2955-1BE78C5B06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uma3100/Dynamic-Weather-Dashboard-using-OpenWeatherMap-API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9108" y="1821635"/>
            <a:ext cx="9144000" cy="977778"/>
          </a:xfrm>
        </p:spPr>
        <p:txBody>
          <a:bodyPr/>
          <a:lstStyle/>
          <a:p>
            <a:pPr algn="ctr"/>
            <a:r>
              <a:rPr lang="en-IN" dirty="0"/>
              <a:t>Dynamic Weather Dashboard</a:t>
            </a:r>
            <a:endParaRPr lang="en-US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CAPSTONE 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37885D-8672-1E02-B84C-095F368D47D4}"/>
              </a:ext>
            </a:extLst>
          </p:cNvPr>
          <p:cNvSpPr txBox="1"/>
          <p:nvPr/>
        </p:nvSpPr>
        <p:spPr>
          <a:xfrm>
            <a:off x="3117529" y="4586365"/>
            <a:ext cx="7980183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Presented By : J Suma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College Name &amp; Department : </a:t>
            </a:r>
            <a:r>
              <a:rPr lang="en-IN" altLang="en-US" sz="2000" b="1" dirty="0">
                <a:solidFill>
                  <a:schemeClr val="accent1">
                    <a:lumMod val="75000"/>
                  </a:schemeClr>
                </a:solidFill>
                <a:latin typeface="Arial" panose="020B0604020202020204"/>
                <a:cs typeface="Arial" panose="020B0604020202020204"/>
              </a:rPr>
              <a:t>East West Institute Of Technology,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lang="en-IN" altLang="en-US" sz="2000" b="1" dirty="0">
                <a:solidFill>
                  <a:schemeClr val="accent1">
                    <a:lumMod val="75000"/>
                  </a:schemeClr>
                </a:solidFill>
                <a:latin typeface="Arial" panose="020B0604020202020204"/>
                <a:cs typeface="Arial" panose="020B0604020202020204"/>
              </a:rPr>
              <a:t>                                                   Bengaluru.560091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 panose="020B0604020202020204"/>
              <a:cs typeface="Arial" panose="020B0604020202020204"/>
            </a:endParaRPr>
          </a:p>
          <a:p>
            <a:r>
              <a:rPr lang="en-IN" altLang="en-US" sz="2000" b="1" dirty="0">
                <a:solidFill>
                  <a:schemeClr val="accent1">
                    <a:lumMod val="75000"/>
                  </a:schemeClr>
                </a:solidFill>
                <a:latin typeface="Arial" panose="020B0604020202020204"/>
                <a:cs typeface="Arial" panose="020B0604020202020204"/>
              </a:rPr>
              <a:t>                                                    CSE(IoT, CyS &amp; BCT)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</a:t>
            </a:r>
          </a:p>
          <a:p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GitHub and deployment link 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2B9918-D74A-99C4-D0B6-8052FA42446A}"/>
              </a:ext>
            </a:extLst>
          </p:cNvPr>
          <p:cNvSpPr txBox="1"/>
          <p:nvPr/>
        </p:nvSpPr>
        <p:spPr>
          <a:xfrm>
            <a:off x="845574" y="1936956"/>
            <a:ext cx="10658168" cy="2534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GitHub Link</a:t>
            </a:r>
          </a:p>
          <a:p>
            <a:pPr>
              <a:lnSpc>
                <a:spcPct val="150000"/>
              </a:lnSpc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https://github.com/suma3100/Dynamic-Weather-Dashboard-using-OpenWeatherMap-API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Deployment Link</a:t>
            </a:r>
          </a:p>
          <a:p>
            <a:pPr>
              <a:lnSpc>
                <a:spcPct val="150000"/>
              </a:lnSpc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https://suma3100.github.io/Dynamic-Weather-Dashboard-using-OpenWeatherMap-API/</a:t>
            </a:r>
          </a:p>
        </p:txBody>
      </p:sp>
    </p:spTree>
    <p:extLst>
      <p:ext uri="{BB962C8B-B14F-4D97-AF65-F5344CB8AC3E}">
        <p14:creationId xmlns:p14="http://schemas.microsoft.com/office/powerpoint/2010/main" val="3183315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809DEF-5E13-09BB-27E3-E9E149D7B0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0A44A3-1C96-C05E-D56B-9630B60D7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Conclusion</a:t>
            </a:r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0C252DB-561D-0218-2874-F80A010074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1192" y="2536969"/>
            <a:ext cx="8739789" cy="1287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Successfully implemented a weather forecasting web app.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Provides real-time, accurate weather information in a simple interface.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Demonstrates how APIs can be integrated into web development projects.</a:t>
            </a:r>
          </a:p>
        </p:txBody>
      </p:sp>
    </p:spTree>
    <p:extLst>
      <p:ext uri="{BB962C8B-B14F-4D97-AF65-F5344CB8AC3E}">
        <p14:creationId xmlns:p14="http://schemas.microsoft.com/office/powerpoint/2010/main" val="11022827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968F13-9AC4-7120-7ACD-9F752C767D5D}"/>
              </a:ext>
            </a:extLst>
          </p:cNvPr>
          <p:cNvSpPr txBox="1">
            <a:spLocks/>
          </p:cNvSpPr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solidFill>
                  <a:schemeClr val="accent1"/>
                </a:solidFill>
                <a:latin typeface="Arial"/>
                <a:cs typeface="Arial"/>
              </a:rPr>
              <a:t>Future scope(Optional)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8C6F9D7-03DE-2C68-F4FA-18D01FD8E1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670" y="1914994"/>
            <a:ext cx="8716485" cy="2118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5-day or 7-day weather forecast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Include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air quality index (AQI)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monitoring.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location auto-detection using GPS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Build 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mobile app version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 the project.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weather alerts/notifications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(e.g., rain or storm warnings).</a:t>
            </a:r>
          </a:p>
        </p:txBody>
      </p:sp>
    </p:spTree>
    <p:extLst>
      <p:ext uri="{BB962C8B-B14F-4D97-AF65-F5344CB8AC3E}">
        <p14:creationId xmlns:p14="http://schemas.microsoft.com/office/powerpoint/2010/main" val="6148826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References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C611C9F-D4C6-369D-BCBD-AF8FB45C04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1192" y="1949407"/>
            <a:ext cx="8081027" cy="2118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OpenWeatherMap API – https://openweathermap.org/api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W3Schools – HTML, CSS, JavaScript Tutorials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Mozilla Developer Network (MDN) – Web Development Documentation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IEEE Paper: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Weather Data Visualization and Prediction Systems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(2022)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IEEE Paper: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API-Driven Web Applications for Real-Time Data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(2023)</a:t>
            </a:r>
          </a:p>
        </p:txBody>
      </p:sp>
    </p:spTree>
    <p:extLst>
      <p:ext uri="{BB962C8B-B14F-4D97-AF65-F5344CB8AC3E}">
        <p14:creationId xmlns:p14="http://schemas.microsoft.com/office/powerpoint/2010/main" val="7289502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E4CA82-64EC-4D4E-A5E5-3EBB66E7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FEB4C-F209-4AE7-AA2B-B3C26CE2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573" y="558468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8641-EEA3-4EC4-BF39-4075B0C12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8938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/>
                <a:ea typeface="+mn-lt"/>
                <a:cs typeface="Arial"/>
              </a:rPr>
              <a:t>  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Problem Statement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Calibri"/>
              </a:rPr>
              <a:t>System </a:t>
            </a:r>
            <a:r>
              <a:rPr lang="en-US" sz="2000" b="1" dirty="0">
                <a:latin typeface="Arial"/>
                <a:ea typeface="+mn-lt"/>
                <a:cs typeface="+mn-lt"/>
              </a:rPr>
              <a:t>Development Approach </a:t>
            </a:r>
            <a:endParaRPr lang="en-US" dirty="0">
              <a:latin typeface="Arial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Algorithm &amp; Deployment </a:t>
            </a:r>
            <a:endParaRPr lang="en-US" dirty="0">
              <a:latin typeface="Arial"/>
              <a:cs typeface="Calibri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Result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Conclusion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Future Scope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References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1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06B3B808-CEC4-7A03-5F41-0F7C46E8E4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1191" y="1978577"/>
            <a:ext cx="11029615" cy="1703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Weather plays a critical role in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agriculture, transportation, health, and daily activities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Sudden and unpredictable weather changes can lead to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disruptions, risks, and losses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People often face difficulties in accessing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accurate, real-time weather information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There is a need for a system that can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provide weather updates in a simple and accessible way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62572"/>
            <a:ext cx="11029616" cy="530296"/>
          </a:xfrm>
        </p:spPr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System  Approach</a:t>
            </a:r>
            <a:endParaRPr lang="en-US" sz="4400">
              <a:solidFill>
                <a:schemeClr val="accent1"/>
              </a:solidFill>
              <a:latin typeface="Calibri Light"/>
              <a:cs typeface="Calibri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69BC4D-1B01-A802-033D-CD3F71172DFA}"/>
              </a:ext>
            </a:extLst>
          </p:cNvPr>
          <p:cNvSpPr txBox="1"/>
          <p:nvPr/>
        </p:nvSpPr>
        <p:spPr>
          <a:xfrm>
            <a:off x="717754" y="1654472"/>
            <a:ext cx="9625781" cy="46115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Front-end Development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HTML for structure.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CSS for design &amp; styling.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JavaScript for dynamic weather updates.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Data Source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Weather data fetched via an 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API (e.g., OpenWeatherMap API)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Integration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User enters a city/location.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API returns weather data (temperature, humidity, wind speed, conditions).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Website displays data with appropriate weather icons.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Mobile-responsive design</a:t>
            </a:r>
          </a:p>
        </p:txBody>
      </p:sp>
    </p:spTree>
    <p:extLst>
      <p:ext uri="{BB962C8B-B14F-4D97-AF65-F5344CB8AC3E}">
        <p14:creationId xmlns:p14="http://schemas.microsoft.com/office/powerpoint/2010/main" val="3202024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Algorithm &amp; Deployment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903F4D-F4F6-3D2B-930D-DF42752AA7DA}"/>
              </a:ext>
            </a:extLst>
          </p:cNvPr>
          <p:cNvSpPr txBox="1"/>
          <p:nvPr/>
        </p:nvSpPr>
        <p:spPr>
          <a:xfrm>
            <a:off x="806245" y="1583951"/>
            <a:ext cx="11257936" cy="4196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Algorithm: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Fetch API request → Process JSON response → Extract key weather info → Update webpage dynamically.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Example:</a:t>
            </a:r>
          </a:p>
          <a:p>
            <a:pPr marL="1143000" lvl="2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Input: City Name (e.g., "Hyderabad").</a:t>
            </a:r>
          </a:p>
          <a:p>
            <a:pPr marL="1143000" lvl="2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API Response: {temperature: 32°C, humidity: 55%, wind: 10 km/h}.</a:t>
            </a:r>
          </a:p>
          <a:p>
            <a:pPr marL="1143000" lvl="2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Output: Display weather on UI with icons (sun, clouds, wind, etc.).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Deployment: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Runs in browser (client-side).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Can be deployed on platforms like 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GitHub Pages, Netlify, or Vercel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for free hosting.</a:t>
            </a:r>
          </a:p>
        </p:txBody>
      </p:sp>
    </p:spTree>
    <p:extLst>
      <p:ext uri="{BB962C8B-B14F-4D97-AF65-F5344CB8AC3E}">
        <p14:creationId xmlns:p14="http://schemas.microsoft.com/office/powerpoint/2010/main" val="4154508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code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5E048E-2A51-B880-D8AF-46CDC21BCB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20" y="1386348"/>
            <a:ext cx="5426319" cy="46408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C826E7A-04DD-23F4-656D-207ABC241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86348"/>
            <a:ext cx="5514808" cy="463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293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798FFE-325A-5D6C-B782-F21EDAB73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BE180CC-3E90-7ED6-7E57-8FE748C84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code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0790CB-9005-9666-41E6-675D088EE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43" y="1582994"/>
            <a:ext cx="4793622" cy="47729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A966D4-3DCA-FEB6-F842-BFE76AB2C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8954" y="1594774"/>
            <a:ext cx="4915188" cy="4761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048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71DD8A-9D81-524A-E8DC-4447CE9075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7F96AA9-B8B1-0D1D-1B42-45E1DCE0E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Result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4423AC-6184-D678-090F-4A5181CBB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1437318"/>
            <a:ext cx="11345337" cy="507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385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96771E-F2CD-B211-1CAD-B8DD19BE42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5EAB790-CDDE-C14F-C7C0-09A4F7882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Result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B73338-B752-1EB0-2049-1F9B4857A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344" y="1720645"/>
            <a:ext cx="5386527" cy="457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2D8DD2-0AB4-0773-EB72-158AFCBDC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9690" y="1720645"/>
            <a:ext cx="5386527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03841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9162bd5b-4ed9-4da3-b376-05204580ba3f" xsi:nil="true"/>
    <_activity xmlns="9162bd5b-4ed9-4da3-b376-05204580ba3f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7" ma:contentTypeDescription="Create a new document." ma:contentTypeScope="" ma:versionID="55a158675e089c6a85ab0f83b89e1a15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b35f082308864fa161c4a0a9eca35eff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  <xsd:element ref="ns3:MediaServiceObjectDetectorVersion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D289AE2-D2AE-49D1-AFAC-3A79F6794255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c0fa2617-96bd-425d-8578-e93563fe37c5"/>
    <ds:schemaRef ds:uri="9162bd5b-4ed9-4da3-b376-05204580ba3f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E816721-11E4-4989-8472-AB5A7EC20404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257</TotalTime>
  <Words>449</Words>
  <Application>Microsoft Office PowerPoint</Application>
  <PresentationFormat>Widescreen</PresentationFormat>
  <Paragraphs>71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Franklin Gothic Book</vt:lpstr>
      <vt:lpstr>Franklin Gothic Demi</vt:lpstr>
      <vt:lpstr>Wingdings</vt:lpstr>
      <vt:lpstr>Wingdings 2</vt:lpstr>
      <vt:lpstr>DividendVTI</vt:lpstr>
      <vt:lpstr>Dynamic Weather Dashboard</vt:lpstr>
      <vt:lpstr>OUTLINE</vt:lpstr>
      <vt:lpstr>Problem Statement</vt:lpstr>
      <vt:lpstr>System  Approach</vt:lpstr>
      <vt:lpstr>Algorithm &amp; Deployment</vt:lpstr>
      <vt:lpstr>code</vt:lpstr>
      <vt:lpstr>code</vt:lpstr>
      <vt:lpstr>Result</vt:lpstr>
      <vt:lpstr>Result</vt:lpstr>
      <vt:lpstr>GitHub and deployment link </vt:lpstr>
      <vt:lpstr>Conclusion</vt:lpstr>
      <vt:lpstr>PowerPoint Presentation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Suma J</cp:lastModifiedBy>
  <cp:revision>48</cp:revision>
  <dcterms:created xsi:type="dcterms:W3CDTF">2021-05-26T16:50:10Z</dcterms:created>
  <dcterms:modified xsi:type="dcterms:W3CDTF">2025-10-01T10:10:13Z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